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8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29673-5572-0841-821B-2A81AD7EA7F4}" type="datetimeFigureOut">
              <a:rPr lang="en-US" smtClean="0"/>
              <a:t>2015-01-28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DA704-B251-0C43-8CC1-A082EB0F347A}" type="slidenum">
              <a:rPr lang="en-US" smtClean="0"/>
              <a:t>‹#›</a:t>
            </a:fld>
            <a:endParaRPr lang="en-US"/>
          </a:p>
        </p:txBody>
      </p:sp>
    </p:spTree>
    <p:extLst>
      <p:ext uri="{BB962C8B-B14F-4D97-AF65-F5344CB8AC3E}">
        <p14:creationId xmlns:p14="http://schemas.microsoft.com/office/powerpoint/2010/main" val="1988638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DA704-B251-0C43-8CC1-A082EB0F347A}" type="slidenum">
              <a:rPr lang="en-US" smtClean="0"/>
              <a:t>4</a:t>
            </a:fld>
            <a:endParaRPr lang="en-US"/>
          </a:p>
        </p:txBody>
      </p:sp>
    </p:spTree>
    <p:extLst>
      <p:ext uri="{BB962C8B-B14F-4D97-AF65-F5344CB8AC3E}">
        <p14:creationId xmlns:p14="http://schemas.microsoft.com/office/powerpoint/2010/main" val="357974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2015-01-28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2015-01-28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2015-01-28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2015-01-28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2015-01-28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2015-01-28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2015-01-28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2015-01-28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2015-01-28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2015-01-28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2015-01-28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2015-01-28</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5__7UMtHyS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4CSTlzrAWY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ScreenChomp	</a:t>
            </a:r>
            <a:endParaRPr lang="en-US" dirty="0"/>
          </a:p>
        </p:txBody>
      </p:sp>
      <p:sp>
        <p:nvSpPr>
          <p:cNvPr id="3" name="Subtitle 2"/>
          <p:cNvSpPr>
            <a:spLocks noGrp="1"/>
          </p:cNvSpPr>
          <p:nvPr>
            <p:ph type="subTitle" idx="1"/>
          </p:nvPr>
        </p:nvSpPr>
        <p:spPr/>
        <p:txBody>
          <a:bodyPr/>
          <a:lstStyle/>
          <a:p>
            <a:r>
              <a:rPr lang="en-US" dirty="0" smtClean="0"/>
              <a:t>Kailey Metcalfe</a:t>
            </a:r>
            <a:endParaRPr lang="en-US" dirty="0"/>
          </a:p>
        </p:txBody>
      </p:sp>
    </p:spTree>
    <p:extLst>
      <p:ext uri="{BB962C8B-B14F-4D97-AF65-F5344CB8AC3E}">
        <p14:creationId xmlns:p14="http://schemas.microsoft.com/office/powerpoint/2010/main" val="116674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Reasons to Use As A Teacher</a:t>
            </a:r>
            <a:endParaRPr lang="en-US" dirty="0"/>
          </a:p>
        </p:txBody>
      </p:sp>
      <p:sp>
        <p:nvSpPr>
          <p:cNvPr id="3" name="Content Placeholder 2"/>
          <p:cNvSpPr>
            <a:spLocks noGrp="1"/>
          </p:cNvSpPr>
          <p:nvPr>
            <p:ph idx="1"/>
          </p:nvPr>
        </p:nvSpPr>
        <p:spPr>
          <a:xfrm>
            <a:off x="712788" y="3012141"/>
            <a:ext cx="7716838" cy="3668531"/>
          </a:xfrm>
        </p:spPr>
        <p:txBody>
          <a:bodyPr>
            <a:normAutofit fontScale="70000" lnSpcReduction="20000"/>
          </a:bodyPr>
          <a:lstStyle/>
          <a:p>
            <a:r>
              <a:rPr lang="en-US" dirty="0" smtClean="0"/>
              <a:t>Allows teacher to interact outside of class with those students who may be struggling with a specific assignment</a:t>
            </a:r>
          </a:p>
          <a:p>
            <a:r>
              <a:rPr lang="en-US" dirty="0" smtClean="0"/>
              <a:t>Allows teacher to provide feedback to student through the app (creating a video or audio recording through the app)</a:t>
            </a:r>
          </a:p>
          <a:p>
            <a:r>
              <a:rPr lang="en-US" dirty="0" smtClean="0"/>
              <a:t>Allows the teacher to create tutorials for students on particular assignments or homework help</a:t>
            </a:r>
          </a:p>
          <a:p>
            <a:r>
              <a:rPr lang="en-US" dirty="0" smtClean="0"/>
              <a:t>Incorporates media and technology in and out of the classroom</a:t>
            </a:r>
          </a:p>
          <a:p>
            <a:r>
              <a:rPr lang="en-US" dirty="0" smtClean="0"/>
              <a:t>Great differentiation method, allowing for those students that need extra time and support to complete at home with the help of the teacher and other student, rather than being left behind in class</a:t>
            </a:r>
          </a:p>
          <a:p>
            <a:pPr marL="0" indent="0">
              <a:buNone/>
            </a:pPr>
            <a:endParaRPr lang="en-US" dirty="0" smtClean="0"/>
          </a:p>
          <a:p>
            <a:endParaRPr lang="en-US" dirty="0"/>
          </a:p>
        </p:txBody>
      </p:sp>
    </p:spTree>
    <p:extLst>
      <p:ext uri="{BB962C8B-B14F-4D97-AF65-F5344CB8AC3E}">
        <p14:creationId xmlns:p14="http://schemas.microsoft.com/office/powerpoint/2010/main" val="129657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Reasons for Students to Use</a:t>
            </a:r>
            <a:endParaRPr lang="en-US" dirty="0"/>
          </a:p>
        </p:txBody>
      </p:sp>
      <p:sp>
        <p:nvSpPr>
          <p:cNvPr id="3" name="Content Placeholder 2"/>
          <p:cNvSpPr>
            <a:spLocks noGrp="1"/>
          </p:cNvSpPr>
          <p:nvPr>
            <p:ph idx="1"/>
          </p:nvPr>
        </p:nvSpPr>
        <p:spPr>
          <a:xfrm>
            <a:off x="712788" y="3012142"/>
            <a:ext cx="7716838" cy="3619106"/>
          </a:xfrm>
        </p:spPr>
        <p:txBody>
          <a:bodyPr>
            <a:normAutofit fontScale="92500"/>
          </a:bodyPr>
          <a:lstStyle/>
          <a:p>
            <a:r>
              <a:rPr lang="en-US" dirty="0" smtClean="0"/>
              <a:t>Saves the embarrassment of asking for help in class</a:t>
            </a:r>
          </a:p>
          <a:p>
            <a:r>
              <a:rPr lang="en-US" dirty="0" smtClean="0"/>
              <a:t>Allows for peer-to-peer interaction by helping each other when lost or confused</a:t>
            </a:r>
          </a:p>
          <a:p>
            <a:r>
              <a:rPr lang="en-US" dirty="0" smtClean="0"/>
              <a:t>Emerges the student into the benefits of using technology through education</a:t>
            </a:r>
          </a:p>
          <a:p>
            <a:r>
              <a:rPr lang="en-US" dirty="0" smtClean="0"/>
              <a:t>Allows the student to work on things ahead of time and access all work at home, or work on topics they may struggle with or are behind on</a:t>
            </a:r>
            <a:endParaRPr lang="en-US" dirty="0"/>
          </a:p>
        </p:txBody>
      </p:sp>
    </p:spTree>
    <p:extLst>
      <p:ext uri="{BB962C8B-B14F-4D97-AF65-F5344CB8AC3E}">
        <p14:creationId xmlns:p14="http://schemas.microsoft.com/office/powerpoint/2010/main" val="134492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Related to ScreenChomp</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5__7UMtHyS8</a:t>
            </a:r>
            <a:endParaRPr lang="en-US" dirty="0" smtClean="0"/>
          </a:p>
          <a:p>
            <a:endParaRPr lang="en-US" dirty="0"/>
          </a:p>
          <a:p>
            <a:r>
              <a:rPr lang="en-US" dirty="0" smtClean="0"/>
              <a:t>This link describe the benefits of the App for both students and teachers</a:t>
            </a:r>
            <a:endParaRPr lang="en-US" dirty="0"/>
          </a:p>
        </p:txBody>
      </p:sp>
    </p:spTree>
    <p:extLst>
      <p:ext uri="{BB962C8B-B14F-4D97-AF65-F5344CB8AC3E}">
        <p14:creationId xmlns:p14="http://schemas.microsoft.com/office/powerpoint/2010/main" val="371515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Confused? Want more information?</a:t>
            </a:r>
            <a:endParaRPr lang="en-US" dirty="0"/>
          </a:p>
        </p:txBody>
      </p:sp>
      <p:sp>
        <p:nvSpPr>
          <p:cNvPr id="3" name="Content Placeholder 2"/>
          <p:cNvSpPr>
            <a:spLocks noGrp="1"/>
          </p:cNvSpPr>
          <p:nvPr>
            <p:ph idx="1"/>
          </p:nvPr>
        </p:nvSpPr>
        <p:spPr/>
        <p:txBody>
          <a:bodyPr/>
          <a:lstStyle/>
          <a:p>
            <a:r>
              <a:rPr lang="en-US" dirty="0" smtClean="0"/>
              <a:t>For more information on the app click the link below for a brief tutorial on how to use the app.</a:t>
            </a:r>
          </a:p>
          <a:p>
            <a:r>
              <a:rPr lang="en-US" dirty="0">
                <a:hlinkClick r:id="rId2"/>
              </a:rPr>
              <a:t>https://www.youtube.com/watch?v=</a:t>
            </a:r>
            <a:r>
              <a:rPr lang="en-US" dirty="0" smtClean="0">
                <a:hlinkClick r:id="rId2"/>
              </a:rPr>
              <a:t>4CSTlzrAWYI</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83350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436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ScreenChomp	</a:t>
            </a:r>
            <a:endParaRPr lang="en-US" dirty="0"/>
          </a:p>
        </p:txBody>
      </p:sp>
      <p:sp>
        <p:nvSpPr>
          <p:cNvPr id="3" name="Subtitle 2"/>
          <p:cNvSpPr>
            <a:spLocks noGrp="1"/>
          </p:cNvSpPr>
          <p:nvPr>
            <p:ph type="subTitle" idx="1"/>
          </p:nvPr>
        </p:nvSpPr>
        <p:spPr/>
        <p:txBody>
          <a:bodyPr/>
          <a:lstStyle/>
          <a:p>
            <a:r>
              <a:rPr lang="en-US" dirty="0" smtClean="0"/>
              <a:t>TechSmith Corporations</a:t>
            </a:r>
            <a:endParaRPr lang="en-US" dirty="0"/>
          </a:p>
        </p:txBody>
      </p:sp>
    </p:spTree>
    <p:extLst>
      <p:ext uri="{BB962C8B-B14F-4D97-AF65-F5344CB8AC3E}">
        <p14:creationId xmlns:p14="http://schemas.microsoft.com/office/powerpoint/2010/main" val="70961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ScreenChomp?</a:t>
            </a:r>
            <a:endParaRPr lang="en-US" dirty="0"/>
          </a:p>
        </p:txBody>
      </p:sp>
      <p:sp>
        <p:nvSpPr>
          <p:cNvPr id="3" name="Content Placeholder 2"/>
          <p:cNvSpPr>
            <a:spLocks noGrp="1"/>
          </p:cNvSpPr>
          <p:nvPr>
            <p:ph idx="1"/>
          </p:nvPr>
        </p:nvSpPr>
        <p:spPr/>
        <p:txBody>
          <a:bodyPr>
            <a:normAutofit fontScale="92500"/>
          </a:bodyPr>
          <a:lstStyle/>
          <a:p>
            <a:r>
              <a:rPr lang="en-US" dirty="0"/>
              <a:t>ScreenChomp is an interactive app that can be used both inside and outside of the classroom. It allows for students to complete their own work, and to interact with other students, and even the teacher if struggling on what they are supposed to do.</a:t>
            </a:r>
          </a:p>
          <a:p>
            <a:r>
              <a:rPr lang="en-US" dirty="0"/>
              <a:t>This app allows for students to upload different homework via their </a:t>
            </a:r>
            <a:r>
              <a:rPr lang="en-US" dirty="0" err="1"/>
              <a:t>Dropbox</a:t>
            </a:r>
            <a:r>
              <a:rPr lang="en-US" dirty="0"/>
              <a:t> (an account must be set up) and work on it piece by piece, and mark it up using the markers and interactive white board.</a:t>
            </a:r>
          </a:p>
        </p:txBody>
      </p:sp>
    </p:spTree>
    <p:extLst>
      <p:ext uri="{BB962C8B-B14F-4D97-AF65-F5344CB8AC3E}">
        <p14:creationId xmlns:p14="http://schemas.microsoft.com/office/powerpoint/2010/main" val="113788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to Access ScreenChomp</a:t>
            </a:r>
            <a:endParaRPr lang="en-US" sz="40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Users must have access to an </a:t>
            </a:r>
            <a:r>
              <a:rPr lang="en-US" dirty="0" err="1" smtClean="0"/>
              <a:t>iPad</a:t>
            </a:r>
            <a:r>
              <a:rPr lang="en-US" dirty="0" smtClean="0"/>
              <a:t> or computer that apps can be downloaded from (Apple Products)</a:t>
            </a:r>
          </a:p>
          <a:p>
            <a:pPr marL="457200" indent="-457200">
              <a:buFont typeface="+mj-lt"/>
              <a:buAutoNum type="arabicPeriod"/>
            </a:pPr>
            <a:r>
              <a:rPr lang="en-US" dirty="0" smtClean="0"/>
              <a:t>Access Apple’s App store and search ScreenChomp (it is a free app)</a:t>
            </a:r>
          </a:p>
          <a:p>
            <a:pPr marL="457200" indent="-457200">
              <a:buFont typeface="+mj-lt"/>
              <a:buAutoNum type="arabicPeriod"/>
            </a:pPr>
            <a:r>
              <a:rPr lang="en-US" dirty="0" smtClean="0"/>
              <a:t>Download the app, and it will appear on your tablets home screen.</a:t>
            </a:r>
            <a:endParaRPr lang="en-US" dirty="0"/>
          </a:p>
        </p:txBody>
      </p:sp>
    </p:spTree>
    <p:extLst>
      <p:ext uri="{BB962C8B-B14F-4D97-AF65-F5344CB8AC3E}">
        <p14:creationId xmlns:p14="http://schemas.microsoft.com/office/powerpoint/2010/main" val="69764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Settings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app will ask for your birth month and age upon opening the app for the first time</a:t>
            </a:r>
          </a:p>
          <a:p>
            <a:r>
              <a:rPr lang="en-US" dirty="0" smtClean="0"/>
              <a:t>Giving any personal information is completely voluntary, however, if the corporation (TechSmith) deems they need your information, they have the rights to access that information through the use of many parties.</a:t>
            </a:r>
          </a:p>
          <a:p>
            <a:r>
              <a:rPr lang="en-US" dirty="0" smtClean="0"/>
              <a:t>Any students or users under the age of thirteen must have parental consent</a:t>
            </a:r>
          </a:p>
          <a:p>
            <a:r>
              <a:rPr lang="en-US" dirty="0" smtClean="0"/>
              <a:t>If the app is being used through the classroom, parental consent must also be signed if the teacher and students will be using the live chat, and sharing their information to other users</a:t>
            </a:r>
            <a:endParaRPr lang="en-US" dirty="0"/>
          </a:p>
        </p:txBody>
      </p:sp>
    </p:spTree>
    <p:extLst>
      <p:ext uri="{BB962C8B-B14F-4D97-AF65-F5344CB8AC3E}">
        <p14:creationId xmlns:p14="http://schemas.microsoft.com/office/powerpoint/2010/main" val="324463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Using the App</a:t>
            </a:r>
            <a:endParaRPr lang="en-US" dirty="0"/>
          </a:p>
        </p:txBody>
      </p:sp>
      <p:pic>
        <p:nvPicPr>
          <p:cNvPr id="15" name="Content Placeholder 14" descr="IMG_5120.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15381" b="15381"/>
          <a:stretch>
            <a:fillRect/>
          </a:stretch>
        </p:blipFill>
        <p:spPr/>
      </p:pic>
      <p:pic>
        <p:nvPicPr>
          <p:cNvPr id="16" name="Content Placeholder 15" descr="IMG_5121.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15381" b="15381"/>
          <a:stretch>
            <a:fillRect/>
          </a:stretch>
        </p:blipFill>
        <p:spPr/>
      </p:pic>
    </p:spTree>
    <p:extLst>
      <p:ext uri="{BB962C8B-B14F-4D97-AF65-F5344CB8AC3E}">
        <p14:creationId xmlns:p14="http://schemas.microsoft.com/office/powerpoint/2010/main" val="127237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App</a:t>
            </a:r>
            <a:endParaRPr lang="en-US" dirty="0"/>
          </a:p>
        </p:txBody>
      </p:sp>
      <p:pic>
        <p:nvPicPr>
          <p:cNvPr id="5" name="Content Placeholder 4" descr="IMG_5122.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15381" b="15381"/>
          <a:stretch>
            <a:fillRect/>
          </a:stretch>
        </p:blipFill>
        <p:spPr/>
      </p:pic>
      <p:pic>
        <p:nvPicPr>
          <p:cNvPr id="6" name="Content Placeholder 5" descr="IMG_5123.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15381" b="15381"/>
          <a:stretch>
            <a:fillRect/>
          </a:stretch>
        </p:blipFill>
        <p:spPr/>
      </p:pic>
    </p:spTree>
    <p:extLst>
      <p:ext uri="{BB962C8B-B14F-4D97-AF65-F5344CB8AC3E}">
        <p14:creationId xmlns:p14="http://schemas.microsoft.com/office/powerpoint/2010/main" val="221725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App</a:t>
            </a:r>
            <a:endParaRPr lang="en-US" dirty="0"/>
          </a:p>
        </p:txBody>
      </p:sp>
      <p:pic>
        <p:nvPicPr>
          <p:cNvPr id="7" name="Content Placeholder 6" descr="IMG_5124.jpg"/>
          <p:cNvPicPr>
            <a:picLocks noGrp="1" noChangeAspect="1"/>
          </p:cNvPicPr>
          <p:nvPr>
            <p:ph idx="1"/>
          </p:nvPr>
        </p:nvPicPr>
        <p:blipFill>
          <a:blip r:embed="rId2" cstate="print">
            <a:extLst>
              <a:ext uri="{28A0092B-C50C-407E-A947-70E740481C1C}">
                <a14:useLocalDpi xmlns:a14="http://schemas.microsoft.com/office/drawing/2010/main" val="0"/>
              </a:ext>
            </a:extLst>
          </a:blip>
          <a:srcRect l="19633" r="19633"/>
          <a:stretch>
            <a:fillRect/>
          </a:stretch>
        </p:blipFill>
        <p:spPr>
          <a:xfrm>
            <a:off x="4337988" y="990600"/>
            <a:ext cx="4425012" cy="5257800"/>
          </a:xfrm>
        </p:spPr>
      </p:pic>
      <p:sp>
        <p:nvSpPr>
          <p:cNvPr id="6" name="Text Placeholder 5"/>
          <p:cNvSpPr>
            <a:spLocks noGrp="1"/>
          </p:cNvSpPr>
          <p:nvPr>
            <p:ph type="body" sz="half" idx="2"/>
          </p:nvPr>
        </p:nvSpPr>
        <p:spPr/>
        <p:txBody>
          <a:bodyPr>
            <a:normAutofit/>
          </a:bodyPr>
          <a:lstStyle/>
          <a:p>
            <a:r>
              <a:rPr lang="en-US" dirty="0" smtClean="0"/>
              <a:t>This app contains an interactive whiteboard that allows the student to practice work on, and when confused can share the URL with other students through different social media sites.</a:t>
            </a:r>
          </a:p>
          <a:p>
            <a:r>
              <a:rPr lang="en-US" dirty="0" smtClean="0"/>
              <a:t>If other students, or the teacher sees the URL shared, they can send a video back to the student and describe to them what to do.</a:t>
            </a:r>
          </a:p>
          <a:p>
            <a:endParaRPr lang="en-US" dirty="0"/>
          </a:p>
        </p:txBody>
      </p:sp>
    </p:spTree>
    <p:extLst>
      <p:ext uri="{BB962C8B-B14F-4D97-AF65-F5344CB8AC3E}">
        <p14:creationId xmlns:p14="http://schemas.microsoft.com/office/powerpoint/2010/main" val="47779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App	</a:t>
            </a:r>
            <a:endParaRPr lang="en-US" dirty="0"/>
          </a:p>
        </p:txBody>
      </p:sp>
      <p:pic>
        <p:nvPicPr>
          <p:cNvPr id="5" name="Content Placeholder 4" descr="IMG_5125.jpg"/>
          <p:cNvPicPr>
            <a:picLocks noGrp="1" noChangeAspect="1"/>
          </p:cNvPicPr>
          <p:nvPr>
            <p:ph idx="1"/>
          </p:nvPr>
        </p:nvPicPr>
        <p:blipFill>
          <a:blip r:embed="rId2" cstate="print">
            <a:extLst>
              <a:ext uri="{28A0092B-C50C-407E-A947-70E740481C1C}">
                <a14:useLocalDpi xmlns:a14="http://schemas.microsoft.com/office/drawing/2010/main" val="0"/>
              </a:ext>
            </a:extLst>
          </a:blip>
          <a:srcRect l="19633" r="19633"/>
          <a:stretch>
            <a:fillRect/>
          </a:stretch>
        </p:blipFill>
        <p:spPr/>
      </p:pic>
      <p:sp>
        <p:nvSpPr>
          <p:cNvPr id="4" name="Text Placeholder 3"/>
          <p:cNvSpPr>
            <a:spLocks noGrp="1"/>
          </p:cNvSpPr>
          <p:nvPr>
            <p:ph type="body" sz="half" idx="2"/>
          </p:nvPr>
        </p:nvSpPr>
        <p:spPr/>
        <p:txBody>
          <a:bodyPr>
            <a:normAutofit/>
          </a:bodyPr>
          <a:lstStyle/>
          <a:p>
            <a:r>
              <a:rPr lang="en-US" sz="1800" dirty="0" smtClean="0"/>
              <a:t>Students can even insert screen shots of websites, or homework accessed through their </a:t>
            </a:r>
            <a:r>
              <a:rPr lang="en-US" sz="1800" dirty="0" err="1" smtClean="0"/>
              <a:t>DropBox</a:t>
            </a:r>
            <a:r>
              <a:rPr lang="en-US" sz="1800" dirty="0" smtClean="0"/>
              <a:t> and write on it or circle important information.</a:t>
            </a:r>
          </a:p>
          <a:p>
            <a:r>
              <a:rPr lang="en-US" sz="1800" dirty="0" smtClean="0"/>
              <a:t>Any finished or unfinished work can be saved to the Cloud or added back to </a:t>
            </a:r>
            <a:r>
              <a:rPr lang="en-US" sz="1800" dirty="0" err="1" smtClean="0"/>
              <a:t>DropBox</a:t>
            </a:r>
            <a:r>
              <a:rPr lang="en-US" sz="1800" dirty="0" smtClean="0"/>
              <a:t>.</a:t>
            </a:r>
            <a:endParaRPr lang="en-US" sz="1800" dirty="0"/>
          </a:p>
        </p:txBody>
      </p:sp>
    </p:spTree>
    <p:extLst>
      <p:ext uri="{BB962C8B-B14F-4D97-AF65-F5344CB8AC3E}">
        <p14:creationId xmlns:p14="http://schemas.microsoft.com/office/powerpoint/2010/main" val="173666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zl.hhirbgjb-2.png"/>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t="14260" b="14260"/>
          <a:stretch>
            <a:fillRect/>
          </a:stretch>
        </p:blipFill>
        <p:spPr>
          <a:xfrm rot="21068552">
            <a:off x="890100" y="521573"/>
            <a:ext cx="3923711" cy="3121662"/>
          </a:xfrm>
        </p:spPr>
      </p:pic>
      <p:sp>
        <p:nvSpPr>
          <p:cNvPr id="10" name="Title 9"/>
          <p:cNvSpPr>
            <a:spLocks noGrp="1"/>
          </p:cNvSpPr>
          <p:nvPr>
            <p:ph type="ctrTitle"/>
          </p:nvPr>
        </p:nvSpPr>
        <p:spPr/>
        <p:txBody>
          <a:bodyPr/>
          <a:lstStyle/>
          <a:p>
            <a:pPr algn="ctr"/>
            <a:r>
              <a:rPr lang="en-US" dirty="0" smtClean="0"/>
              <a:t>Benefits for Teacher and Student</a:t>
            </a:r>
            <a:endParaRPr lang="en-US" dirty="0"/>
          </a:p>
        </p:txBody>
      </p:sp>
    </p:spTree>
    <p:extLst>
      <p:ext uri="{BB962C8B-B14F-4D97-AF65-F5344CB8AC3E}">
        <p14:creationId xmlns:p14="http://schemas.microsoft.com/office/powerpoint/2010/main" val="1619639401"/>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131</TotalTime>
  <Words>616</Words>
  <Application>Microsoft Macintosh PowerPoint</Application>
  <PresentationFormat>On-screen Show (4:3)</PresentationFormat>
  <Paragraphs>44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Sky</vt:lpstr>
      <vt:lpstr>ScreenChomp </vt:lpstr>
      <vt:lpstr>What is ScreenChomp?</vt:lpstr>
      <vt:lpstr>How to Access ScreenChomp</vt:lpstr>
      <vt:lpstr>Privacy Settings </vt:lpstr>
      <vt:lpstr>Using the App</vt:lpstr>
      <vt:lpstr>Using the App</vt:lpstr>
      <vt:lpstr>Features of the App</vt:lpstr>
      <vt:lpstr>Features of the App </vt:lpstr>
      <vt:lpstr>Benefits for Teacher and Student</vt:lpstr>
      <vt:lpstr>Reasons to Use As A Teacher</vt:lpstr>
      <vt:lpstr>Reasons for Students to Use</vt:lpstr>
      <vt:lpstr>More Information Related to ScreenChomp</vt:lpstr>
      <vt:lpstr>Confused? Want more information?</vt:lpstr>
      <vt:lpstr>PowerPoint Presentation</vt:lpstr>
      <vt:lpstr>ScreenChomp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ScreenChomp </dc:title>
  <dc:creator>Kailey Metcalfe</dc:creator>
  <cp:lastModifiedBy>Kailey Metcalfe</cp:lastModifiedBy>
  <cp:revision>5</cp:revision>
  <dcterms:created xsi:type="dcterms:W3CDTF">2015-01-28T23:14:10Z</dcterms:created>
  <dcterms:modified xsi:type="dcterms:W3CDTF">2015-01-29T01:25:13Z</dcterms:modified>
</cp:coreProperties>
</file>